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2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65D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c9d9edde-97db-40fa-aff3-48f1f5806c9d?pitch-bytes=900502&amp;pitch-content-type=image%2Fpng"/>
          <p:cNvPicPr>
            <a:picLocks noChangeAspect="1"/>
          </p:cNvPicPr>
          <p:nvPr/>
        </p:nvPicPr>
        <p:blipFill>
          <a:blip r:embed="rId3"/>
          <a:srcRect t="2062" b="6597"/>
          <a:stretch/>
        </p:blipFill>
        <p:spPr>
          <a:xfrm>
            <a:off x="6960586" y="-749"/>
            <a:ext cx="1706756" cy="21275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  <p:txBody>
          <a:bodyPr wrap="square" lIns="481542" tIns="78714" rIns="481542" bIns="78714" rtlCol="0" anchor="ctr"/>
          <a:lstStyle/>
          <a:p>
            <a:pPr algn="ctr">
              <a:lnSpc>
                <a:spcPts val="1890"/>
              </a:lnSpc>
            </a:pPr>
            <a:endParaRPr lang="en-US" sz="1050" dirty="0"/>
          </a:p>
        </p:txBody>
      </p:sp>
      <p:sp>
        <p:nvSpPr>
          <p:cNvPr id="7" name="Text 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Breathe AI</a:t>
            </a:r>
            <a:endParaRPr lang="en-US" sz="1050" dirty="0"/>
          </a:p>
        </p:txBody>
      </p:sp>
      <p:sp>
        <p:nvSpPr>
          <p:cNvPr id="8" name="Text 2"/>
          <p:cNvSpPr/>
          <p:nvPr/>
        </p:nvSpPr>
        <p:spPr>
          <a:xfrm>
            <a:off x="476250" y="767695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9" name="Image 3" descr="https://pitch-assets-ccb95893-de3f-4266-973c-20049231b248.s3.eu-west-1.amazonaws.com/4e7dad45-ff6e-4eef-880e-6806eaa355a2?pitch-bytes=112328&amp;pitch-content-type=image%2Fjpeg"/>
          <p:cNvPicPr>
            <a:picLocks noChangeAspect="1"/>
          </p:cNvPicPr>
          <p:nvPr/>
        </p:nvPicPr>
        <p:blipFill>
          <a:blip r:embed="rId4"/>
          <a:srcRect b="49808"/>
          <a:stretch/>
        </p:blipFill>
        <p:spPr>
          <a:xfrm>
            <a:off x="-4981" y="2122505"/>
            <a:ext cx="1765972" cy="1337440"/>
          </a:xfrm>
          <a:prstGeom prst="rect">
            <a:avLst/>
          </a:prstGeom>
        </p:spPr>
      </p:pic>
      <p:pic>
        <p:nvPicPr>
          <p:cNvPr id="10" name="Image 4" descr="https://pitch-assets-ccb95893-de3f-4266-973c-20049231b248.s3.eu-west-1.amazonaws.com/d636ee83-2ea7-4cd7-a7af-fbd31c5e10a1?pitch-bytes=799223&amp;pitch-content-type=image%2Fpng"/>
          <p:cNvPicPr>
            <a:picLocks noChangeAspect="1"/>
          </p:cNvPicPr>
          <p:nvPr/>
        </p:nvPicPr>
        <p:blipFill>
          <a:blip r:embed="rId5"/>
          <a:srcRect t="5557" b="5558"/>
          <a:stretch/>
        </p:blipFill>
        <p:spPr>
          <a:xfrm>
            <a:off x="5318853" y="3775024"/>
            <a:ext cx="2666001" cy="212178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76250" y="2259191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sp>
        <p:nvSpPr>
          <p:cNvPr id="12" name="Text 4"/>
          <p:cNvSpPr/>
          <p:nvPr/>
        </p:nvSpPr>
        <p:spPr>
          <a:xfrm>
            <a:off x="599192" y="476250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13" name="Image 5" descr="https://pitch-assets-ccb95893-de3f-4266-973c-20049231b248.s3.eu-west-1.amazonaws.com/164656d8-0fb0-49b7-b641-428b23c84e95?pitch-bytes=701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20565" y="343588"/>
            <a:ext cx="1491206" cy="451881"/>
          </a:xfrm>
          <a:prstGeom prst="rect">
            <a:avLst/>
          </a:prstGeom>
        </p:spPr>
      </p:pic>
      <p:pic>
        <p:nvPicPr>
          <p:cNvPr id="14" name="Image 6" descr="https://pitch-assets-ccb95893-de3f-4266-973c-20049231b248.s3.eu-west-1.amazonaws.com/d5ee1adb-19cd-454e-9ef8-01493956a4df?pitch-bytes=9427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26746" y="1001152"/>
            <a:ext cx="2701239" cy="2701239"/>
          </a:xfrm>
          <a:prstGeom prst="rect">
            <a:avLst/>
          </a:prstGeom>
        </p:spPr>
      </p:pic>
      <p:pic>
        <p:nvPicPr>
          <p:cNvPr id="15" name="Image 7" descr="https://pitch-assets-ccb95893-de3f-4266-973c-20049231b248.s3.eu-west-1.amazonaws.com/try-pitch-pdf-export-logo.sv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</a:t>
            </a:r>
            <a:r>
              <a:rPr lang="en-US" sz="1100" b="1" kern="0" spc="-24" dirty="0" err="1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Matkhafich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286696" y="503519"/>
            <a:ext cx="2380952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6" name="Image 0" descr="https://pitch-assets-ccb95893-de3f-4266-973c-20049231b248.s3.eu-west-1.amazonaws.com/8fb3cf42-4be9-4b49-ad8e-1f63412c839c?pitch-bytes=4641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0033" y="1317280"/>
            <a:ext cx="6414635" cy="2932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3884" y="4426845"/>
            <a:ext cx="4725342" cy="2400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Distribution of reference women according to age groups and marital status</a:t>
            </a:r>
            <a:endParaRPr lang="en-US" sz="105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558" y="3026351"/>
            <a:ext cx="9144719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473972" y="3236123"/>
            <a:ext cx="1714302" cy="36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r>
              <a:rPr lang="en-UM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NADEQUATE</a:t>
            </a: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</a:t>
            </a:r>
            <a:r>
              <a:rPr lang="en-UM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EGAL</a:t>
            </a: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</a:t>
            </a:r>
            <a:r>
              <a:rPr lang="en-UM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ROTECTIONS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63891" y="3663922"/>
            <a:ext cx="1714203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Enforcement of laws protecting women is inconsistent</a:t>
            </a:r>
          </a:p>
        </p:txBody>
      </p:sp>
      <p:sp>
        <p:nvSpPr>
          <p:cNvPr id="6" name="Text 3"/>
          <p:cNvSpPr/>
          <p:nvPr/>
        </p:nvSpPr>
        <p:spPr>
          <a:xfrm>
            <a:off x="6736536" y="3289917"/>
            <a:ext cx="2165003" cy="36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ACCESS TO RESOURCES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951131" y="3652837"/>
            <a:ext cx="171435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b="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rural and underserved urban areas, there are often limited services available for women experiencing violence. This includes a shortage of legal assistance, counseling services.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3542710" y="3236123"/>
            <a:ext cx="2046982" cy="42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AND SOCIAL STIGMA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715915" y="3653709"/>
            <a:ext cx="171435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b="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many Moroccan communities, discussing violence and abuse is taboo. Victims often face societal judgment, shame, and ostracism if they come forward. 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4501091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64716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45577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pic>
        <p:nvPicPr>
          <p:cNvPr id="13" name="Image 0" descr="https://pitch-assets-ccb95893-de3f-4266-973c-20049231b248.s3.eu-west-1.amazonaws.com/c9997cf5-9ff4-4f25-80c8-d53b677f50e3?pitch-bytes=49420&amp;pitch-content-type=image%2Fpng"/>
          <p:cNvPicPr>
            <a:picLocks noChangeAspect="1"/>
          </p:cNvPicPr>
          <p:nvPr/>
        </p:nvPicPr>
        <p:blipFill>
          <a:blip r:embed="rId3"/>
          <a:srcRect l="5074" r="10571"/>
          <a:stretch/>
        </p:blipFill>
        <p:spPr>
          <a:xfrm>
            <a:off x="3714660" y="1620065"/>
            <a:ext cx="1714082" cy="1142721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f482baf4-3e25-4fdf-8c19-2ce21660c486?pitch-bytes=332834&amp;pitch-content-type=image%2Fpng"/>
          <p:cNvPicPr>
            <a:picLocks noChangeAspect="1"/>
          </p:cNvPicPr>
          <p:nvPr/>
        </p:nvPicPr>
        <p:blipFill>
          <a:blip r:embed="rId4"/>
          <a:srcRect t="2971" b="7999"/>
          <a:stretch/>
        </p:blipFill>
        <p:spPr>
          <a:xfrm>
            <a:off x="477159" y="1618381"/>
            <a:ext cx="1714859" cy="1144375"/>
          </a:xfrm>
          <a:prstGeom prst="rect">
            <a:avLst/>
          </a:prstGeom>
        </p:spPr>
      </p:pic>
      <p:pic>
        <p:nvPicPr>
          <p:cNvPr id="15" name="Image 2" descr="https://pitch-assets-ccb95893-de3f-4266-973c-20049231b248.s3.eu-west-1.amazonaws.com/79a9f6ab-fea4-4308-b29b-d0e7ebfcd11a?pitch-bytes=410983&amp;pitch-content-type=image%2Fpng"/>
          <p:cNvPicPr>
            <a:picLocks noChangeAspect="1"/>
          </p:cNvPicPr>
          <p:nvPr/>
        </p:nvPicPr>
        <p:blipFill>
          <a:blip r:embed="rId5"/>
          <a:srcRect t="24694" b="8789"/>
          <a:stretch/>
        </p:blipFill>
        <p:spPr>
          <a:xfrm>
            <a:off x="6955183" y="1620456"/>
            <a:ext cx="1716837" cy="114198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6286795" y="503519"/>
            <a:ext cx="2380853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19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384651" y="263252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72954" y="73753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44699" y="1709903"/>
            <a:ext cx="1904901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LEGAL INFORMATION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944724" y="2040521"/>
            <a:ext cx="190485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Educates women about their rights under Moroccan law.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864507" y="3669277"/>
            <a:ext cx="1904901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ADVICE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864507" y="4042817"/>
            <a:ext cx="19049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guidance on safety planning and accessing local resources.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5808800" y="16172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966766" y="1295053"/>
            <a:ext cx="2548682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PSYCHOLOGICAL SUPPORT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288681" y="1679323"/>
            <a:ext cx="1904851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Matkhafich provides emotional support to help women cope with the trauma of abuse. 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76525" y="450682"/>
            <a:ext cx="2380704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287043" y="503519"/>
            <a:ext cx="2380605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1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9C163234-E52C-8486-EEE5-D9EC3FFDA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33413"/>
            <a:ext cx="9144000" cy="3876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900" y="1394868"/>
            <a:ext cx="19049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MOROCCAN DIALECT INTEGRATION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2858597" y="1285771"/>
            <a:ext cx="5807720" cy="48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Matkhafich will be trained to understand and respond to user queries in Moroccan dialect (Darija), ensuring that conversations feel natural and culturally relevant.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3900" y="2766292"/>
            <a:ext cx="190485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 AND ANALYSIS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2858597" y="2764502"/>
            <a:ext cx="5807720" cy="72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Matkhafich will collect anonymized data from user interactions to improve its understanding of the unique challenges and needs faced by women experiencing violence in Morocco.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3900" y="4276508"/>
            <a:ext cx="1904851" cy="18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POTENTIAL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2858597" y="4006452"/>
            <a:ext cx="5807571" cy="72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we plan to enhance our offerings by introducing paid features. These additional services will be developed in collaboration with mental health care providers, ensuring high-quality and comprehensive support for our users.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76525" y="450682"/>
            <a:ext cx="2380853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86795" y="503519"/>
            <a:ext cx="2380853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sp>
        <p:nvSpPr>
          <p:cNvPr id="12" name="Shape 9"/>
          <p:cNvSpPr/>
          <p:nvPr/>
        </p:nvSpPr>
        <p:spPr>
          <a:xfrm>
            <a:off x="381000" y="2385565"/>
            <a:ext cx="8382000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381000" y="3621818"/>
            <a:ext cx="8382000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pic>
        <p:nvPicPr>
          <p:cNvPr id="1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c9d9edde-97db-40fa-aff3-48f1f5806c9d?pitch-bytes=900502&amp;pitch-content-type=image%2Fpng"/>
          <p:cNvPicPr>
            <a:picLocks noChangeAspect="1"/>
          </p:cNvPicPr>
          <p:nvPr/>
        </p:nvPicPr>
        <p:blipFill>
          <a:blip r:embed="rId3"/>
          <a:srcRect t="2062" b="6597"/>
          <a:stretch/>
        </p:blipFill>
        <p:spPr>
          <a:xfrm>
            <a:off x="6960586" y="-749"/>
            <a:ext cx="1706756" cy="212753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5873" y="2449467"/>
            <a:ext cx="81908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400"/>
              </a:lnSpc>
            </a:pPr>
            <a:r>
              <a:rPr lang="en-US" sz="4500" b="1" kern="0" spc="-48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Thank You</a:t>
            </a:r>
            <a:endParaRPr lang="en-US" sz="4500" dirty="0"/>
          </a:p>
        </p:txBody>
      </p:sp>
      <p:pic>
        <p:nvPicPr>
          <p:cNvPr id="6" name="Image 2" descr="https://pitch-assets-ccb95893-de3f-4266-973c-20049231b248.s3.eu-west-1.amazonaws.com/6075b049-ad9b-44f3-9515-7ac176d9d7bf?pitch-bytes=2022785&amp;pitch-content-type=image%2Fpng"/>
          <p:cNvPicPr>
            <a:picLocks noChangeAspect="1"/>
          </p:cNvPicPr>
          <p:nvPr/>
        </p:nvPicPr>
        <p:blipFill>
          <a:blip r:embed="rId4"/>
          <a:srcRect t="7213" r="2959" b="7213"/>
          <a:stretch/>
        </p:blipFill>
        <p:spPr>
          <a:xfrm>
            <a:off x="5310710" y="4182989"/>
            <a:ext cx="2667000" cy="1833537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8" name="Text 2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Breathe AI</a:t>
            </a:r>
            <a:endParaRPr lang="en-US" sz="1050" dirty="0"/>
          </a:p>
        </p:txBody>
      </p:sp>
      <p:sp>
        <p:nvSpPr>
          <p:cNvPr id="9" name="Text 3"/>
          <p:cNvSpPr/>
          <p:nvPr/>
        </p:nvSpPr>
        <p:spPr>
          <a:xfrm>
            <a:off x="6286696" y="503519"/>
            <a:ext cx="2380952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675" dirty="0"/>
          </a:p>
        </p:txBody>
      </p:sp>
      <p:sp>
        <p:nvSpPr>
          <p:cNvPr id="10" name="Text 4"/>
          <p:cNvSpPr/>
          <p:nvPr/>
        </p:nvSpPr>
        <p:spPr>
          <a:xfrm>
            <a:off x="476250" y="767695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11" name="Image 3" descr="https://pitch-assets-ccb95893-de3f-4266-973c-20049231b248.s3.eu-west-1.amazonaws.com/4e7dad45-ff6e-4eef-880e-6806eaa355a2?pitch-bytes=112328&amp;pitch-content-type=image%2Fjpeg"/>
          <p:cNvPicPr>
            <a:picLocks noChangeAspect="1"/>
          </p:cNvPicPr>
          <p:nvPr/>
        </p:nvPicPr>
        <p:blipFill>
          <a:blip r:embed="rId5"/>
          <a:srcRect b="49808"/>
          <a:stretch/>
        </p:blipFill>
        <p:spPr>
          <a:xfrm>
            <a:off x="-4981" y="2122505"/>
            <a:ext cx="1765972" cy="1337440"/>
          </a:xfrm>
          <a:prstGeom prst="rect">
            <a:avLst/>
          </a:prstGeom>
        </p:spPr>
      </p:pic>
      <p:pic>
        <p:nvPicPr>
          <p:cNvPr id="12" name="Image 4" descr="https://pitch-assets-ccb95893-de3f-4266-973c-20049231b248.s3.eu-west-1.amazonaws.com/d636ee83-2ea7-4cd7-a7af-fbd31c5e10a1?pitch-bytes=799223&amp;pitch-content-type=image%2Fpng"/>
          <p:cNvPicPr>
            <a:picLocks noChangeAspect="1"/>
          </p:cNvPicPr>
          <p:nvPr/>
        </p:nvPicPr>
        <p:blipFill>
          <a:blip r:embed="rId6"/>
          <a:srcRect t="5557" b="5558"/>
          <a:stretch/>
        </p:blipFill>
        <p:spPr>
          <a:xfrm>
            <a:off x="5311709" y="3775024"/>
            <a:ext cx="2666001" cy="2121784"/>
          </a:xfrm>
          <a:prstGeom prst="rect">
            <a:avLst/>
          </a:prstGeom>
        </p:spPr>
      </p:pic>
      <p:pic>
        <p:nvPicPr>
          <p:cNvPr id="13" name="Image 5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253</Words>
  <Application>Microsoft Office PowerPoint</Application>
  <PresentationFormat>Affichage à l'écran (16:9)</PresentationFormat>
  <Paragraphs>54</Paragraphs>
  <Slides>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Noto Serif JP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Matkhafich</dc:title>
  <dc:subject>PptxGenJS Presentation</dc:subject>
  <dc:creator>Pitch Software GmbH</dc:creator>
  <cp:lastModifiedBy>kaoutarmrhar@gmail.com</cp:lastModifiedBy>
  <cp:revision>3</cp:revision>
  <dcterms:created xsi:type="dcterms:W3CDTF">2024-05-19T06:52:20Z</dcterms:created>
  <dcterms:modified xsi:type="dcterms:W3CDTF">2024-05-19T07:25:03Z</dcterms:modified>
</cp:coreProperties>
</file>